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7" r:id="rId2"/>
    <p:sldId id="268" r:id="rId3"/>
    <p:sldId id="269" r:id="rId4"/>
    <p:sldId id="275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BBE8-0600-4B55-B274-3F3847FC2BF1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F9FF-4F2F-4A09-AE1E-61871518C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08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EE8D19-5829-488F-A206-74E8B38143C2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117CC8-BB44-4169-AE91-723398204638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endParaRPr lang="es-CL" sz="4400" dirty="0" smtClean="0">
              <a:latin typeface="Segoe Script" panose="020B0504020000000003" pitchFamily="34" charset="0"/>
            </a:endParaRPr>
          </a:p>
          <a:p>
            <a:pPr marL="0" indent="0" algn="ctr">
              <a:buNone/>
            </a:pPr>
            <a:r>
              <a:rPr lang="es-CL" sz="5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CONCURSO </a:t>
            </a:r>
          </a:p>
          <a:p>
            <a:pPr marL="0" indent="0" algn="ctr">
              <a:buNone/>
            </a:pPr>
            <a:r>
              <a:rPr lang="es-CL" sz="54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 </a:t>
            </a:r>
            <a:r>
              <a:rPr lang="es-CL" sz="54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AM A GLOBAL </a:t>
            </a:r>
            <a:r>
              <a:rPr lang="es-CL" sz="54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REPORTER</a:t>
            </a:r>
          </a:p>
          <a:p>
            <a:pPr marL="0" indent="0" algn="ctr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Invita: Área de Inglés </a:t>
            </a:r>
          </a:p>
          <a:p>
            <a:pPr marL="0" indent="0" algn="ctr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Colegio San Ignacio</a:t>
            </a:r>
            <a:endParaRPr lang="es-CL" sz="3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49305"/>
            <a:ext cx="4533690" cy="12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ldplay - Paradise (Peponi) African Style (ft. guest artist Alex Boye) - ThePianoGu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endParaRPr lang="es-CL" sz="4400" dirty="0" smtClean="0">
              <a:latin typeface="Segoe Script" panose="020B0504020000000003" pitchFamily="34" charset="0"/>
            </a:endParaRPr>
          </a:p>
          <a:p>
            <a:pPr marL="0" indent="0" algn="ctr">
              <a:buNone/>
            </a:pPr>
            <a:r>
              <a:rPr lang="es-CL" sz="5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CONCURSO </a:t>
            </a:r>
          </a:p>
          <a:p>
            <a:pPr marL="0" indent="0" algn="ctr">
              <a:buNone/>
            </a:pPr>
            <a:r>
              <a:rPr lang="es-CL" sz="54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 </a:t>
            </a:r>
            <a:r>
              <a:rPr lang="es-CL" sz="54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AM A GLOBAL </a:t>
            </a:r>
            <a:r>
              <a:rPr lang="es-CL" sz="54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REPORTER</a:t>
            </a:r>
          </a:p>
          <a:p>
            <a:pPr marL="0" indent="0" algn="ctr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Invita: Área de Inglés </a:t>
            </a:r>
          </a:p>
          <a:p>
            <a:pPr marL="0" indent="0" algn="ctr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Colegio San Ignacio</a:t>
            </a:r>
            <a:endParaRPr lang="es-CL" sz="3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49305"/>
            <a:ext cx="4533690" cy="12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Hola, ¿Alguna vez Te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has preguntado acerca de las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aventuras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que los jesuitas encontraron en sus viajes para fundar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sus colegios alrededor del mundo? 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Te invitamos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a participar en una actividad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donde podrás conocer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cómo se fundaron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diferentes colegios de la Compañía de Jesús en los 5 continentes.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Se trata de un concurso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a </a:t>
            </a:r>
            <a:r>
              <a:rPr lang="es-ES" sz="4000" b="1" dirty="0">
                <a:latin typeface="Levenim MT" panose="02010502060101010101" pitchFamily="2" charset="-79"/>
                <a:cs typeface="Levenim MT" panose="02010502060101010101" pitchFamily="2" charset="-79"/>
              </a:rPr>
              <a:t>nivel mundial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generado por EDUCATE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MAGIS que te dará la posibilidad de contactarte con estudiantes de otras culturas y regiones.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40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PARTICIPO?</a:t>
            </a:r>
          </a:p>
          <a:p>
            <a:pPr marL="0" indent="0">
              <a:buNone/>
            </a:pP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1: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 Busca en el mapa  </a:t>
            </a: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Global </a:t>
            </a:r>
            <a:r>
              <a:rPr lang="es-ES" sz="40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Education</a:t>
            </a: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un colegio que te gustaría conocer y saber de su historia.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49750"/>
            <a:ext cx="4392488" cy="11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36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36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</a:t>
            </a:r>
            <a:r>
              <a:rPr lang="es-ES" sz="36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0" indent="0">
              <a:buNone/>
            </a:pP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2: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Investiga su historia.</a:t>
            </a:r>
          </a:p>
          <a:p>
            <a:pPr marL="0" indent="0">
              <a:buNone/>
            </a:pPr>
            <a:endParaRPr lang="es-ES" sz="36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3: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 </a:t>
            </a: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En inglés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graba </a:t>
            </a:r>
            <a:r>
              <a:rPr lang="es-ES" sz="3600" dirty="0">
                <a:latin typeface="Levenim MT" panose="02010502060101010101" pitchFamily="2" charset="-79"/>
                <a:cs typeface="Levenim MT" panose="02010502060101010101" pitchFamily="2" charset="-79"/>
              </a:rPr>
              <a:t>un video de 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 minutos </a:t>
            </a:r>
            <a:r>
              <a:rPr lang="es-ES" sz="3600" dirty="0">
                <a:latin typeface="Levenim MT" panose="02010502060101010101" pitchFamily="2" charset="-79"/>
                <a:cs typeface="Levenim MT" panose="02010502060101010101" pitchFamily="2" charset="-79"/>
              </a:rPr>
              <a:t>donde 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presentes el colegio que investigaste.</a:t>
            </a:r>
            <a:endParaRPr lang="es-ES" sz="3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49749"/>
            <a:ext cx="4392488" cy="11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40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</a:t>
            </a: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0" indent="0">
              <a:buNone/>
            </a:pP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4: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Con tus compañeros miren en la red otros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videos y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voten por su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 favorito </a:t>
            </a:r>
            <a:endParaRPr lang="es-ES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*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La votación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comienza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el 3 de noviembre de 2018.</a:t>
            </a:r>
            <a:endParaRPr lang="es-ES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s-ES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49750"/>
            <a:ext cx="4536504" cy="12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Plazo:</a:t>
            </a:r>
          </a:p>
          <a:p>
            <a:pPr marL="0" indent="0">
              <a:buNone/>
            </a:pP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L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videos deben enviarse antes del 31 de octubre de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2018.</a:t>
            </a:r>
            <a:endParaRPr lang="es-CL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Para más información comunícate con el Profesor David Chamorro</a:t>
            </a:r>
            <a:endParaRPr lang="es-ES" sz="3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72204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Queremos que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tú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también seas parte de esta experiencia donde conocerás jóvenes de otras latitudes.</a:t>
            </a:r>
          </a:p>
          <a:p>
            <a:pPr marL="0" indent="0" algn="ctr">
              <a:buNone/>
            </a:pPr>
            <a:r>
              <a:rPr lang="es-CL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¡No te lo pierdas!</a:t>
            </a:r>
            <a:endParaRPr lang="es-ES" sz="3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65907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endParaRPr lang="es-CL" sz="4400" dirty="0" smtClean="0">
              <a:latin typeface="Segoe Script" panose="020B0504020000000003" pitchFamily="34" charset="0"/>
            </a:endParaRPr>
          </a:p>
          <a:p>
            <a:pPr marL="0" indent="0" algn="ctr">
              <a:buNone/>
            </a:pPr>
            <a:r>
              <a:rPr lang="es-CL" sz="5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CONCURSO </a:t>
            </a:r>
          </a:p>
          <a:p>
            <a:pPr marL="0" indent="0" algn="ctr">
              <a:buNone/>
            </a:pPr>
            <a:r>
              <a:rPr lang="es-CL" sz="54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 </a:t>
            </a:r>
            <a:r>
              <a:rPr lang="es-CL" sz="54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AM A GLOBAL </a:t>
            </a:r>
            <a:r>
              <a:rPr lang="es-CL" sz="54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REPORTER</a:t>
            </a:r>
          </a:p>
          <a:p>
            <a:pPr marL="0" indent="0" algn="ctr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Invita: Área de Inglés </a:t>
            </a:r>
          </a:p>
          <a:p>
            <a:pPr marL="0" indent="0" algn="ctr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Colegio San Ignacio</a:t>
            </a:r>
            <a:endParaRPr lang="es-CL" sz="3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49305"/>
            <a:ext cx="4533690" cy="12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Hola, ¿Alguna vez Te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has preguntado acerca de las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aventuras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que los jesuitas encontraron en sus viajes para fundar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sus colegios alrededor del mundo? 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Hola, ¿Alguna vez Te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has preguntado acerca de las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aventuras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que los jesuitas encontraron en sus viajes para fundar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sus colegios alrededor del mundo? 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Te invitamos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a participar en una actividad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donde podrás conocer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cómo se fundaron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diferentes colegios de la Compañía de Jesús en los 5 continentes.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Se trata de un concurso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a </a:t>
            </a:r>
            <a:r>
              <a:rPr lang="es-ES" sz="4000" b="1" dirty="0">
                <a:latin typeface="Levenim MT" panose="02010502060101010101" pitchFamily="2" charset="-79"/>
                <a:cs typeface="Levenim MT" panose="02010502060101010101" pitchFamily="2" charset="-79"/>
              </a:rPr>
              <a:t>nivel mundial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generado por EDUCATE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MAGIS que te dará la posibilidad de contactarte con estudiantes de otras culturas y regiones.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40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PARTICIPO?</a:t>
            </a:r>
          </a:p>
          <a:p>
            <a:pPr marL="0" indent="0">
              <a:buNone/>
            </a:pP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1: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 Busca en el mapa  </a:t>
            </a: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Global </a:t>
            </a:r>
            <a:r>
              <a:rPr lang="es-ES" sz="40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Education</a:t>
            </a: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un colegio que te gustaría conocer y saber de su historia.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49750"/>
            <a:ext cx="4392488" cy="11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36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36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</a:t>
            </a:r>
            <a:r>
              <a:rPr lang="es-ES" sz="36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0" indent="0">
              <a:buNone/>
            </a:pP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2: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Investiga su historia.</a:t>
            </a:r>
          </a:p>
          <a:p>
            <a:pPr marL="0" indent="0">
              <a:buNone/>
            </a:pPr>
            <a:endParaRPr lang="es-ES" sz="36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3: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 </a:t>
            </a: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En inglés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graba </a:t>
            </a:r>
            <a:r>
              <a:rPr lang="es-ES" sz="3600" dirty="0">
                <a:latin typeface="Levenim MT" panose="02010502060101010101" pitchFamily="2" charset="-79"/>
                <a:cs typeface="Levenim MT" panose="02010502060101010101" pitchFamily="2" charset="-79"/>
              </a:rPr>
              <a:t>un video de 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 minutos </a:t>
            </a:r>
            <a:r>
              <a:rPr lang="es-ES" sz="3600" dirty="0">
                <a:latin typeface="Levenim MT" panose="02010502060101010101" pitchFamily="2" charset="-79"/>
                <a:cs typeface="Levenim MT" panose="02010502060101010101" pitchFamily="2" charset="-79"/>
              </a:rPr>
              <a:t>donde 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presentes el colegio que investigaste.</a:t>
            </a:r>
            <a:endParaRPr lang="es-ES" sz="3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49749"/>
            <a:ext cx="4392488" cy="11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40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</a:t>
            </a: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0" indent="0">
              <a:buNone/>
            </a:pP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4: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Con tus compañeros miren en la red otros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videos y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voten por su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 favorito </a:t>
            </a:r>
            <a:endParaRPr lang="es-ES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*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La votación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comienza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el 3 de noviembre de 2018.</a:t>
            </a:r>
            <a:endParaRPr lang="es-ES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s-ES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49750"/>
            <a:ext cx="4536504" cy="12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Plazo:</a:t>
            </a:r>
          </a:p>
          <a:p>
            <a:pPr marL="0" indent="0">
              <a:buNone/>
            </a:pP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L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videos deben enviarse antes del 31 de octubre de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2018.</a:t>
            </a:r>
            <a:endParaRPr lang="es-CL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Para más información comunícate con el Profesor David Chamorro</a:t>
            </a:r>
            <a:endParaRPr lang="es-ES" sz="3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72204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Queremos que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tú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también seas parte de esta experiencia donde conocerás jóvenes de otras latitudes.</a:t>
            </a:r>
          </a:p>
          <a:p>
            <a:pPr marL="0" indent="0" algn="ctr">
              <a:buNone/>
            </a:pPr>
            <a:r>
              <a:rPr lang="es-CL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¡No te lo pierdas!</a:t>
            </a:r>
            <a:endParaRPr lang="es-ES" sz="3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65907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Te invitamos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a participar en una actividad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donde podrás conocer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cómo se fundaron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diferentes colegios de la Compañía de Jesús en los 5 continentes.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Se trata de un concurso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a </a:t>
            </a:r>
            <a:r>
              <a:rPr lang="es-ES" sz="4000" b="1" dirty="0">
                <a:latin typeface="Levenim MT" panose="02010502060101010101" pitchFamily="2" charset="-79"/>
                <a:cs typeface="Levenim MT" panose="02010502060101010101" pitchFamily="2" charset="-79"/>
              </a:rPr>
              <a:t>nivel mundial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generado por EDUCATE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MAGIS que te dará la posibilidad de contactarte con estudiantes de otras culturas y regiones.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9750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40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PARTICIPO?</a:t>
            </a:r>
          </a:p>
          <a:p>
            <a:pPr marL="0" indent="0">
              <a:buNone/>
            </a:pP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1: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 Busca en el mapa  </a:t>
            </a: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Global </a:t>
            </a:r>
            <a:r>
              <a:rPr lang="es-ES" sz="40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Education</a:t>
            </a: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un colegio que te gustaría conocer y saber de su historia.</a:t>
            </a:r>
            <a:endParaRPr lang="es-CL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49750"/>
            <a:ext cx="4392488" cy="11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36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36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36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</a:t>
            </a:r>
            <a:r>
              <a:rPr lang="es-ES" sz="36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0" indent="0">
              <a:buNone/>
            </a:pP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2: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Investiga su historia.</a:t>
            </a:r>
          </a:p>
          <a:p>
            <a:pPr marL="0" indent="0">
              <a:buNone/>
            </a:pPr>
            <a:endParaRPr lang="es-ES" sz="36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3: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 </a:t>
            </a:r>
            <a:r>
              <a:rPr lang="es-ES" sz="3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En inglés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graba </a:t>
            </a:r>
            <a:r>
              <a:rPr lang="es-ES" sz="3600" dirty="0">
                <a:latin typeface="Levenim MT" panose="02010502060101010101" pitchFamily="2" charset="-79"/>
                <a:cs typeface="Levenim MT" panose="02010502060101010101" pitchFamily="2" charset="-79"/>
              </a:rPr>
              <a:t>un video de 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 minutos </a:t>
            </a:r>
            <a:r>
              <a:rPr lang="es-ES" sz="3600" dirty="0">
                <a:latin typeface="Levenim MT" panose="02010502060101010101" pitchFamily="2" charset="-79"/>
                <a:cs typeface="Levenim MT" panose="02010502060101010101" pitchFamily="2" charset="-79"/>
              </a:rPr>
              <a:t>donde </a:t>
            </a:r>
            <a:r>
              <a:rPr lang="es-ES" sz="3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presentes el colegio que investigaste.</a:t>
            </a:r>
            <a:endParaRPr lang="es-ES" sz="3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49749"/>
            <a:ext cx="4392488" cy="11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</a:t>
            </a:r>
            <a:r>
              <a:rPr lang="es-ES" sz="4000" b="1" dirty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CÓMO PARTICIPO</a:t>
            </a: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0" indent="0">
              <a:buNone/>
            </a:pPr>
            <a:r>
              <a:rPr lang="es-ES" sz="40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Paso 4: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Con tus compañeros miren en la red otros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videos y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voten por su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 favorito </a:t>
            </a:r>
            <a:endParaRPr lang="es-ES" sz="4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*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La votación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comienza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el 3 de noviembre de 2018.</a:t>
            </a:r>
            <a:endParaRPr lang="es-ES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s-ES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49750"/>
            <a:ext cx="4536504" cy="12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Plazo:</a:t>
            </a:r>
          </a:p>
          <a:p>
            <a:pPr marL="0" indent="0">
              <a:buNone/>
            </a:pP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L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os </a:t>
            </a:r>
            <a:r>
              <a:rPr lang="es-ES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videos deben enviarse antes del 31 de octubre de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2018.</a:t>
            </a:r>
            <a:endParaRPr lang="es-CL" sz="4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CL" sz="3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Para más información comunícate con el Profesor David Chamorro</a:t>
            </a:r>
            <a:endParaRPr lang="es-ES" sz="3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72204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C0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Queremos que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tú </a:t>
            </a:r>
            <a:r>
              <a:rPr lang="es-ES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también seas parte de esta experiencia donde conocerás jóvenes de otras latitudes.</a:t>
            </a:r>
          </a:p>
          <a:p>
            <a:pPr marL="0" indent="0" algn="ctr">
              <a:buNone/>
            </a:pPr>
            <a:r>
              <a:rPr lang="es-CL" sz="4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¡No te lo pierdas!</a:t>
            </a:r>
            <a:endParaRPr lang="es-ES" sz="3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65907"/>
            <a:ext cx="4797576" cy="13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854</TotalTime>
  <Words>678</Words>
  <Application>Microsoft Office PowerPoint</Application>
  <PresentationFormat>Presentación en pantalla (4:3)</PresentationFormat>
  <Paragraphs>93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</dc:creator>
  <cp:lastModifiedBy>Comunicaciones</cp:lastModifiedBy>
  <cp:revision>86</cp:revision>
  <dcterms:created xsi:type="dcterms:W3CDTF">2017-03-03T12:48:23Z</dcterms:created>
  <dcterms:modified xsi:type="dcterms:W3CDTF">2018-10-05T12:18:38Z</dcterms:modified>
</cp:coreProperties>
</file>